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71FDD-FE68-4CB2-AF45-D6768C873690}" type="datetimeFigureOut">
              <a:rPr lang="en-US" smtClean="0"/>
              <a:pPr/>
              <a:t>1/3/2011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C7F15A-CA33-46A8-8EE5-8C3098A1F35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71FDD-FE68-4CB2-AF45-D6768C873690}" type="datetimeFigureOut">
              <a:rPr lang="en-US" smtClean="0"/>
              <a:pPr/>
              <a:t>1/3/2011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C7F15A-CA33-46A8-8EE5-8C3098A1F35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71FDD-FE68-4CB2-AF45-D6768C873690}" type="datetimeFigureOut">
              <a:rPr lang="en-US" smtClean="0"/>
              <a:pPr/>
              <a:t>1/3/2011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C7F15A-CA33-46A8-8EE5-8C3098A1F35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71FDD-FE68-4CB2-AF45-D6768C873690}" type="datetimeFigureOut">
              <a:rPr lang="en-US" smtClean="0"/>
              <a:pPr/>
              <a:t>1/3/2011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C7F15A-CA33-46A8-8EE5-8C3098A1F35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71FDD-FE68-4CB2-AF45-D6768C873690}" type="datetimeFigureOut">
              <a:rPr lang="en-US" smtClean="0"/>
              <a:pPr/>
              <a:t>1/3/2011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C7F15A-CA33-46A8-8EE5-8C3098A1F35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71FDD-FE68-4CB2-AF45-D6768C873690}" type="datetimeFigureOut">
              <a:rPr lang="en-US" smtClean="0"/>
              <a:pPr/>
              <a:t>1/3/2011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C7F15A-CA33-46A8-8EE5-8C3098A1F35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71FDD-FE68-4CB2-AF45-D6768C873690}" type="datetimeFigureOut">
              <a:rPr lang="en-US" smtClean="0"/>
              <a:pPr/>
              <a:t>1/3/2011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C7F15A-CA33-46A8-8EE5-8C3098A1F35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71FDD-FE68-4CB2-AF45-D6768C873690}" type="datetimeFigureOut">
              <a:rPr lang="en-US" smtClean="0"/>
              <a:pPr/>
              <a:t>1/3/2011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C7F15A-CA33-46A8-8EE5-8C3098A1F35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71FDD-FE68-4CB2-AF45-D6768C873690}" type="datetimeFigureOut">
              <a:rPr lang="en-US" smtClean="0"/>
              <a:pPr/>
              <a:t>1/3/2011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C7F15A-CA33-46A8-8EE5-8C3098A1F35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71FDD-FE68-4CB2-AF45-D6768C873690}" type="datetimeFigureOut">
              <a:rPr lang="en-US" smtClean="0"/>
              <a:pPr/>
              <a:t>1/3/2011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C7F15A-CA33-46A8-8EE5-8C3098A1F35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71FDD-FE68-4CB2-AF45-D6768C873690}" type="datetimeFigureOut">
              <a:rPr lang="en-US" smtClean="0"/>
              <a:pPr/>
              <a:t>1/3/2011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C7F15A-CA33-46A8-8EE5-8C3098A1F35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471FDD-FE68-4CB2-AF45-D6768C873690}" type="datetimeFigureOut">
              <a:rPr lang="en-US" smtClean="0"/>
              <a:pPr/>
              <a:t>1/3/2011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C7F15A-CA33-46A8-8EE5-8C3098A1F35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ImageShack, share photos, pictures, free image hosting, free video hosting, image hosting, video hosting, photo image hosting site, video hosting sit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990600"/>
            <a:ext cx="7620000" cy="5629276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28600" y="0"/>
            <a:ext cx="86868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latin typeface="Kristen ITC" pitchFamily="66" charset="0"/>
              </a:rPr>
              <a:t>Un </a:t>
            </a:r>
            <a:r>
              <a:rPr lang="en-US" sz="3200" dirty="0" err="1" smtClean="0">
                <a:latin typeface="Kristen ITC" pitchFamily="66" charset="0"/>
              </a:rPr>
              <a:t>ordinateur</a:t>
            </a:r>
            <a:r>
              <a:rPr lang="en-US" sz="3200" dirty="0" smtClean="0">
                <a:latin typeface="Kristen ITC" pitchFamily="66" charset="0"/>
              </a:rPr>
              <a:t> qui </a:t>
            </a:r>
            <a:r>
              <a:rPr lang="en-US" sz="3200" dirty="0" err="1" smtClean="0">
                <a:latin typeface="Kristen ITC" pitchFamily="66" charset="0"/>
              </a:rPr>
              <a:t>plante</a:t>
            </a:r>
            <a:r>
              <a:rPr lang="en-US" sz="3200" dirty="0" smtClean="0">
                <a:latin typeface="Kristen ITC" pitchFamily="66" charset="0"/>
              </a:rPr>
              <a:t>:  </a:t>
            </a:r>
          </a:p>
          <a:p>
            <a:pPr algn="r"/>
            <a:r>
              <a:rPr lang="en-US" sz="3200" dirty="0" smtClean="0">
                <a:latin typeface="Kristen ITC" pitchFamily="66" charset="0"/>
              </a:rPr>
              <a:t>(</a:t>
            </a:r>
            <a:r>
              <a:rPr lang="en-US" sz="3200" dirty="0" err="1" smtClean="0">
                <a:latin typeface="Kristen ITC" pitchFamily="66" charset="0"/>
              </a:rPr>
              <a:t>l’écran</a:t>
            </a:r>
            <a:r>
              <a:rPr lang="en-US" sz="3200" dirty="0" smtClean="0">
                <a:latin typeface="Kristen ITC" pitchFamily="66" charset="0"/>
              </a:rPr>
              <a:t> </a:t>
            </a:r>
            <a:r>
              <a:rPr lang="en-US" sz="3200" dirty="0" err="1" smtClean="0">
                <a:latin typeface="Kristen ITC" pitchFamily="66" charset="0"/>
              </a:rPr>
              <a:t>bleue</a:t>
            </a:r>
            <a:r>
              <a:rPr lang="en-US" sz="3200" dirty="0" smtClean="0">
                <a:latin typeface="Kristen ITC" pitchFamily="66" charset="0"/>
              </a:rPr>
              <a:t> de la mort!)</a:t>
            </a:r>
            <a:endParaRPr lang="en-US" sz="3200" dirty="0">
              <a:latin typeface="Kristen ITC" pitchFamily="66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2.hec.ca/gti2/capsules/outils_en_ligne/courriel/Images/courriel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1295400"/>
            <a:ext cx="7862695" cy="5162225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28600" y="304800"/>
            <a:ext cx="8686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 smtClean="0">
                <a:latin typeface="Kristen ITC" pitchFamily="66" charset="0"/>
              </a:rPr>
              <a:t>Joindre</a:t>
            </a:r>
            <a:r>
              <a:rPr lang="en-US" sz="3200" dirty="0" smtClean="0">
                <a:latin typeface="Kristen ITC" pitchFamily="66" charset="0"/>
              </a:rPr>
              <a:t> un </a:t>
            </a:r>
            <a:r>
              <a:rPr lang="en-US" sz="3200" dirty="0" err="1" smtClean="0">
                <a:latin typeface="Kristen ITC" pitchFamily="66" charset="0"/>
              </a:rPr>
              <a:t>fichier</a:t>
            </a:r>
            <a:endParaRPr lang="en-US" sz="3200" dirty="0">
              <a:latin typeface="Kristen ITC" pitchFamily="66" charset="0"/>
            </a:endParaRPr>
          </a:p>
        </p:txBody>
      </p:sp>
      <p:cxnSp>
        <p:nvCxnSpPr>
          <p:cNvPr id="7" name="Straight Arrow Connector 6"/>
          <p:cNvCxnSpPr/>
          <p:nvPr/>
        </p:nvCxnSpPr>
        <p:spPr>
          <a:xfrm rot="16200000" flipH="1">
            <a:off x="1333500" y="800100"/>
            <a:ext cx="914400" cy="838200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15</Words>
  <Application>Microsoft Office PowerPoint</Application>
  <PresentationFormat>On-screen Show (4:3)</PresentationFormat>
  <Paragraphs>3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Slide 1</vt:lpstr>
      <vt:lpstr>Slide 2</vt:lpstr>
    </vt:vector>
  </TitlesOfParts>
  <Company>MRHS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DBerndt</dc:creator>
  <cp:lastModifiedBy>DBerndt</cp:lastModifiedBy>
  <cp:revision>2</cp:revision>
  <dcterms:created xsi:type="dcterms:W3CDTF">2011-01-03T21:58:23Z</dcterms:created>
  <dcterms:modified xsi:type="dcterms:W3CDTF">2011-01-03T22:08:29Z</dcterms:modified>
</cp:coreProperties>
</file>